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3" r:id="rId4"/>
    <p:sldId id="264" r:id="rId5"/>
    <p:sldId id="258" r:id="rId6"/>
    <p:sldId id="270" r:id="rId7"/>
    <p:sldId id="266" r:id="rId8"/>
    <p:sldId id="267" r:id="rId9"/>
    <p:sldId id="265" r:id="rId10"/>
    <p:sldId id="259" r:id="rId11"/>
    <p:sldId id="268" r:id="rId12"/>
    <p:sldId id="269" r:id="rId13"/>
    <p:sldId id="260" r:id="rId14"/>
    <p:sldId id="271" r:id="rId15"/>
    <p:sldId id="272" r:id="rId16"/>
    <p:sldId id="273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54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D3455-41E1-424C-A76A-22EFBF5FFD5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FA9D6-42D9-45A1-B57B-DC87B970F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60 degree faults 15-20 degree tilts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FA9D6-42D9-45A1-B57B-DC87B970FA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3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0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1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5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2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2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0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6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2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FB82-8DEE-4AB5-951D-92864755C622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2E099-1CDD-444E-A909-CD9337C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58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dirty="0"/>
              <a:t>Magnitude of crustal extension in the southern Great Basin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2000" dirty="0"/>
              <a:t>Brian Wernicke, Jon E. Spencer, B. Clark </a:t>
            </a:r>
            <a:r>
              <a:rPr lang="en-US" sz="2000" dirty="0" err="1"/>
              <a:t>Burchfiel</a:t>
            </a:r>
            <a:r>
              <a:rPr lang="en-US" sz="2000" dirty="0"/>
              <a:t>, Peter L. </a:t>
            </a:r>
            <a:r>
              <a:rPr lang="en-US" sz="2000" dirty="0" err="1"/>
              <a:t>Guth</a:t>
            </a:r>
            <a:endParaRPr lang="en-US" sz="2000" dirty="0"/>
          </a:p>
          <a:p>
            <a:r>
              <a:rPr lang="en-US" sz="2000" dirty="0"/>
              <a:t>1982</a:t>
            </a:r>
          </a:p>
          <a:p>
            <a:endParaRPr lang="en-US" sz="2000" dirty="0"/>
          </a:p>
          <a:p>
            <a:r>
              <a:rPr lang="en-US" sz="2000" dirty="0"/>
              <a:t>Presentation by James McNeil</a:t>
            </a:r>
          </a:p>
        </p:txBody>
      </p:sp>
    </p:spTree>
    <p:extLst>
      <p:ext uri="{BB962C8B-B14F-4D97-AF65-F5344CB8AC3E}">
        <p14:creationId xmlns:p14="http://schemas.microsoft.com/office/powerpoint/2010/main" val="104862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Vegas Valley Shear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703797"/>
          </a:xfrm>
        </p:spPr>
        <p:txBody>
          <a:bodyPr>
            <a:normAutofit/>
          </a:bodyPr>
          <a:lstStyle/>
          <a:p>
            <a:r>
              <a:rPr lang="en-US" sz="2800" dirty="0" err="1"/>
              <a:t>Oroflex</a:t>
            </a:r>
            <a:r>
              <a:rPr lang="en-US" sz="2800" dirty="0"/>
              <a:t> - “Large scale bending”</a:t>
            </a:r>
            <a:r>
              <a:rPr lang="en-US" dirty="0"/>
              <a:t> </a:t>
            </a:r>
            <a:r>
              <a:rPr lang="en-US" sz="1800" dirty="0"/>
              <a:t>(Albers, 1967)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 rot="19557527">
            <a:off x="3830052" y="2683042"/>
            <a:ext cx="15240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35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Las Vegas Valley Shear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874"/>
            <a:ext cx="8229600" cy="82812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Initial estimate of 23 km right lateral offset of Glass Peak thrust and Wheeler Pass thrust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Longwell</a:t>
            </a:r>
            <a:r>
              <a:rPr lang="en-US" sz="1800" dirty="0"/>
              <a:t>, 1974)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 rot="16496081">
            <a:off x="5536812" y="2862845"/>
            <a:ext cx="1626934" cy="5612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19293441">
            <a:off x="4758814" y="3576728"/>
            <a:ext cx="864235" cy="4123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28473" y="2727158"/>
            <a:ext cx="679784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81851" y="2788957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 km</a:t>
            </a:r>
          </a:p>
        </p:txBody>
      </p:sp>
    </p:spTree>
    <p:extLst>
      <p:ext uri="{BB962C8B-B14F-4D97-AF65-F5344CB8AC3E}">
        <p14:creationId xmlns:p14="http://schemas.microsoft.com/office/powerpoint/2010/main" val="1584992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/>
              <a:t>Las Vegas Valley Shear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8780"/>
            <a:ext cx="8229600" cy="86421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23 km (faulting) plus 21-25 km (bending) </a:t>
            </a:r>
            <a:r>
              <a:rPr lang="en-US" dirty="0">
                <a:solidFill>
                  <a:srgbClr val="FFFF00"/>
                </a:solidFill>
              </a:rPr>
              <a:t>[Total = 44-69 km] </a:t>
            </a:r>
            <a:r>
              <a:rPr lang="en-US" dirty="0"/>
              <a:t>right lateral offset of Glass Peak thrust and Wheeler Pass thrust </a:t>
            </a:r>
            <a:r>
              <a:rPr lang="en-US" sz="1800" dirty="0"/>
              <a:t>(</a:t>
            </a:r>
            <a:r>
              <a:rPr lang="en-US" sz="1800" dirty="0" err="1"/>
              <a:t>Longwell</a:t>
            </a:r>
            <a:r>
              <a:rPr lang="en-US" sz="1800" dirty="0"/>
              <a:t>, 1974; Stewart and others, 1968)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6"/>
            <a:ext cx="9144000" cy="493500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 rot="16496081">
            <a:off x="5536812" y="2862845"/>
            <a:ext cx="1626934" cy="5612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19293441">
            <a:off x="4758814" y="3576728"/>
            <a:ext cx="864235" cy="4123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47248" y="2496553"/>
            <a:ext cx="1034714" cy="386157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47248" y="2513378"/>
            <a:ext cx="1158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44-69 km</a:t>
            </a:r>
          </a:p>
        </p:txBody>
      </p:sp>
    </p:spTree>
    <p:extLst>
      <p:ext uri="{BB962C8B-B14F-4D97-AF65-F5344CB8AC3E}">
        <p14:creationId xmlns:p14="http://schemas.microsoft.com/office/powerpoint/2010/main" val="314930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14220"/>
          </a:xfrm>
        </p:spPr>
        <p:txBody>
          <a:bodyPr/>
          <a:lstStyle/>
          <a:p>
            <a:r>
              <a:rPr lang="en-US" dirty="0"/>
              <a:t>Lake Mead Fault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3239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20 km left lateral offset of 12.7 </a:t>
            </a:r>
            <a:r>
              <a:rPr lang="en-US" dirty="0" err="1"/>
              <a:t>m.y</a:t>
            </a:r>
            <a:r>
              <a:rPr lang="en-US" dirty="0"/>
              <a:t>. Hamblin Cleopatra </a:t>
            </a:r>
            <a:r>
              <a:rPr lang="en-US" dirty="0" err="1"/>
              <a:t>stratovolcano</a:t>
            </a:r>
            <a:r>
              <a:rPr lang="en-US" dirty="0"/>
              <a:t> and speculated 65 km cumulative displacement </a:t>
            </a:r>
            <a:r>
              <a:rPr lang="en-US" sz="1800" dirty="0"/>
              <a:t>(Anderson, 1973)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086600" y="4267200"/>
            <a:ext cx="248653" cy="194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67600" y="4038600"/>
            <a:ext cx="244642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72638" y="2894597"/>
            <a:ext cx="679784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6016" y="2956396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 km</a:t>
            </a:r>
          </a:p>
        </p:txBody>
      </p:sp>
    </p:spTree>
    <p:extLst>
      <p:ext uri="{BB962C8B-B14F-4D97-AF65-F5344CB8AC3E}">
        <p14:creationId xmlns:p14="http://schemas.microsoft.com/office/powerpoint/2010/main" val="345326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14220"/>
          </a:xfrm>
        </p:spPr>
        <p:txBody>
          <a:bodyPr/>
          <a:lstStyle/>
          <a:p>
            <a:r>
              <a:rPr lang="en-US" dirty="0"/>
              <a:t>Lake Mead Fault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323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65 km left lateral offset of Frenchman Mountain and South Virgin Mountains </a:t>
            </a:r>
            <a:r>
              <a:rPr lang="en-US" sz="1800" dirty="0"/>
              <a:t>(Bohannon, 1979)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1201199">
            <a:off x="6521115" y="4114800"/>
            <a:ext cx="248653" cy="44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012530" y="3505200"/>
            <a:ext cx="355433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72638" y="2894597"/>
            <a:ext cx="679784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6016" y="2956396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65 km</a:t>
            </a:r>
          </a:p>
        </p:txBody>
      </p:sp>
    </p:spTree>
    <p:extLst>
      <p:ext uri="{BB962C8B-B14F-4D97-AF65-F5344CB8AC3E}">
        <p14:creationId xmlns:p14="http://schemas.microsoft.com/office/powerpoint/2010/main" val="3321934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14220"/>
          </a:xfrm>
        </p:spPr>
        <p:txBody>
          <a:bodyPr/>
          <a:lstStyle/>
          <a:p>
            <a:r>
              <a:rPr lang="en-US" dirty="0"/>
              <a:t>Lake Mead Fault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3239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40 km left lateral offset of River Mountains with volcano-plutonic rocks in the northern Black Mountains (b’ – b) </a:t>
            </a:r>
            <a:r>
              <a:rPr lang="en-US" sz="1800" dirty="0"/>
              <a:t>(Smith, 1981)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543800" y="4180973"/>
            <a:ext cx="228600" cy="238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72638" y="2894597"/>
            <a:ext cx="679784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6016" y="2956396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40 km</a:t>
            </a:r>
          </a:p>
        </p:txBody>
      </p:sp>
      <p:sp>
        <p:nvSpPr>
          <p:cNvPr id="9" name="Oval 8"/>
          <p:cNvSpPr/>
          <p:nvPr/>
        </p:nvSpPr>
        <p:spPr>
          <a:xfrm>
            <a:off x="6723814" y="4452686"/>
            <a:ext cx="228600" cy="238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88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" y="1066800"/>
            <a:ext cx="3101438" cy="5486400"/>
          </a:xfrm>
        </p:spPr>
        <p:txBody>
          <a:bodyPr>
            <a:normAutofit/>
          </a:bodyPr>
          <a:lstStyle/>
          <a:p>
            <a:r>
              <a:rPr lang="en-US" sz="2400" dirty="0"/>
              <a:t>80-100% total extension is possible</a:t>
            </a:r>
          </a:p>
          <a:p>
            <a:endParaRPr lang="en-US" sz="2400" dirty="0"/>
          </a:p>
          <a:p>
            <a:r>
              <a:rPr lang="en-US" sz="2400"/>
              <a:t>Uncertainty tends to </a:t>
            </a:r>
            <a:r>
              <a:rPr lang="en-US" sz="2400" dirty="0"/>
              <a:t>increases the estimate</a:t>
            </a:r>
          </a:p>
          <a:p>
            <a:endParaRPr lang="en-US" sz="2400" dirty="0"/>
          </a:p>
          <a:p>
            <a:r>
              <a:rPr lang="en-US" sz="2400" dirty="0"/>
              <a:t>Northern B&amp;R has similar crustal thickness and likely 60-80% (300-500 km) net extension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454" y="1219200"/>
            <a:ext cx="6036546" cy="452596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715000" y="3495215"/>
            <a:ext cx="762000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68378" y="3557014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140 km</a:t>
            </a:r>
          </a:p>
        </p:txBody>
      </p:sp>
    </p:spTree>
    <p:extLst>
      <p:ext uri="{BB962C8B-B14F-4D97-AF65-F5344CB8AC3E}">
        <p14:creationId xmlns:p14="http://schemas.microsoft.com/office/powerpoint/2010/main" val="3019284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" y="838200"/>
            <a:ext cx="3101438" cy="57149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Extension of lithosphere by 2x without forming OC crust may be common</a:t>
            </a:r>
          </a:p>
          <a:p>
            <a:endParaRPr lang="en-US" sz="2400" dirty="0"/>
          </a:p>
          <a:p>
            <a:r>
              <a:rPr lang="en-US" sz="2400" dirty="0"/>
              <a:t>Stable terrains possibly underlain by low-angle normal faults</a:t>
            </a:r>
          </a:p>
          <a:p>
            <a:endParaRPr lang="en-US" sz="2400" dirty="0"/>
          </a:p>
          <a:p>
            <a:r>
              <a:rPr lang="en-US" sz="2400" dirty="0"/>
              <a:t>Relating timing and kinematics of individual extended  terrains relative to strike-slip faulting is still needed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454" y="1219200"/>
            <a:ext cx="6036546" cy="4525963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454" y="1219200"/>
            <a:ext cx="6036546" cy="4525963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715000" y="3495215"/>
            <a:ext cx="762000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68378" y="3557014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140 km</a:t>
            </a:r>
          </a:p>
        </p:txBody>
      </p:sp>
    </p:spTree>
    <p:extLst>
      <p:ext uri="{BB962C8B-B14F-4D97-AF65-F5344CB8AC3E}">
        <p14:creationId xmlns:p14="http://schemas.microsoft.com/office/powerpoint/2010/main" val="239109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2"/>
            <a:ext cx="8229600" cy="191096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Takeaway point</a:t>
            </a:r>
            <a:r>
              <a:rPr lang="en-US" dirty="0"/>
              <a:t>: Minimum of 65% extension (140 km) occurring between the southern Sierra Nevada and the Colorado Plateau.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4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Amount of total Cenozoic extension in B&amp;R has been extremely challenging to constrain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10-100% (70-400 km) in northern B&amp;R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Conservative estimate 10-30% </a:t>
            </a:r>
            <a:r>
              <a:rPr lang="en-US" sz="1800" dirty="0"/>
              <a:t>(Thompson, 1960)</a:t>
            </a:r>
          </a:p>
          <a:p>
            <a:pPr lvl="2"/>
            <a:r>
              <a:rPr lang="en-US" dirty="0"/>
              <a:t>Assumes normal faults where extension &amp; rotation are proportional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20-30% for entire B&amp;R (modern B&amp;R) </a:t>
            </a:r>
            <a:r>
              <a:rPr lang="en-US" sz="1800" dirty="0"/>
              <a:t>(Stewart, 1980)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4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Liberal Estimates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1.</a:t>
            </a:r>
            <a:r>
              <a:rPr lang="en-US" sz="2800" dirty="0"/>
              <a:t> Relative crustal thickness between B&amp;R, S.N., and Co. Plateau 20-30% </a:t>
            </a:r>
            <a:r>
              <a:rPr lang="en-US" sz="1800" dirty="0"/>
              <a:t>(Hamilton, 1978)</a:t>
            </a:r>
          </a:p>
          <a:p>
            <a:pPr lvl="1"/>
            <a:r>
              <a:rPr lang="en-US" sz="2400" dirty="0"/>
              <a:t>Current 25-35 km B&amp;R vs. 45-50 km Co. Plateau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2.</a:t>
            </a:r>
            <a:r>
              <a:rPr lang="en-US" sz="2800" dirty="0"/>
              <a:t> </a:t>
            </a:r>
            <a:r>
              <a:rPr lang="en-US" sz="2800" dirty="0" err="1"/>
              <a:t>Palinspastic</a:t>
            </a:r>
            <a:r>
              <a:rPr lang="en-US" sz="2800" dirty="0"/>
              <a:t> reconstruction of Mesozoic Cordillera 50-100% </a:t>
            </a:r>
            <a:r>
              <a:rPr lang="en-US" sz="1800" dirty="0"/>
              <a:t>(Hamilton and Meyers, 1966; Hamilton, 1969)</a:t>
            </a:r>
          </a:p>
          <a:p>
            <a:pPr lvl="1"/>
            <a:r>
              <a:rPr lang="en-US" sz="2400" dirty="0" err="1"/>
              <a:t>Sierran</a:t>
            </a:r>
            <a:r>
              <a:rPr lang="en-US" sz="2400" dirty="0"/>
              <a:t> batholith </a:t>
            </a:r>
            <a:r>
              <a:rPr lang="en-US" sz="2400" dirty="0">
                <a:sym typeface="Wingdings" pitchFamily="2" charset="2"/>
              </a:rPr>
              <a:t> </a:t>
            </a:r>
            <a:r>
              <a:rPr lang="en-US" sz="2400" dirty="0"/>
              <a:t>Idaho batholith 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3.</a:t>
            </a:r>
            <a:r>
              <a:rPr lang="en-US" sz="2800" dirty="0"/>
              <a:t> Cenozoic clockwise rotation of western Cascades 74% (340 km) in northern B&amp;R and 140% (210 km) at latitude of Las Vegas </a:t>
            </a:r>
            <a:r>
              <a:rPr lang="en-US" sz="1900" dirty="0"/>
              <a:t>(Magill and others, 1981)</a:t>
            </a:r>
          </a:p>
          <a:p>
            <a:pPr lvl="1"/>
            <a:r>
              <a:rPr lang="en-US" sz="2400" dirty="0"/>
              <a:t>Could be as low as 36% (210 km) and 33% (80 km) respectively based on uncertainty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497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Strike-Slip Faulting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Restoring offset linear features across strike-slip faults between areas of differential extension </a:t>
            </a:r>
            <a:r>
              <a:rPr lang="en-US" sz="1800" dirty="0"/>
              <a:t>(Hamilton and Myers, 1966; Wright and </a:t>
            </a:r>
            <a:r>
              <a:rPr lang="en-US" sz="1800" dirty="0" err="1"/>
              <a:t>Troxel</a:t>
            </a:r>
            <a:r>
              <a:rPr lang="en-US" sz="1800" dirty="0"/>
              <a:t>, 1970; Davis and </a:t>
            </a:r>
            <a:r>
              <a:rPr lang="en-US" sz="1800" dirty="0" err="1"/>
              <a:t>Burchfiel</a:t>
            </a:r>
            <a:r>
              <a:rPr lang="en-US" sz="1800" dirty="0"/>
              <a:t>, 1973; </a:t>
            </a:r>
            <a:r>
              <a:rPr lang="en-US" sz="1800" dirty="0" err="1"/>
              <a:t>Guth</a:t>
            </a:r>
            <a:r>
              <a:rPr lang="en-US" sz="1800" dirty="0"/>
              <a:t>, 1981)</a:t>
            </a:r>
          </a:p>
          <a:p>
            <a:pPr lvl="1"/>
            <a:r>
              <a:rPr lang="en-US" dirty="0"/>
              <a:t>Provides a minimum for sub-regional extension</a:t>
            </a:r>
          </a:p>
          <a:p>
            <a:endParaRPr lang="en-US" dirty="0"/>
          </a:p>
          <a:p>
            <a:r>
              <a:rPr lang="en-US" dirty="0"/>
              <a:t>Distribution of strike slip faults in southern Great Basin @ latitude of Las Vegas provide accurate estimation for regional extension</a:t>
            </a:r>
          </a:p>
        </p:txBody>
      </p:sp>
    </p:spTree>
    <p:extLst>
      <p:ext uri="{BB962C8B-B14F-4D97-AF65-F5344CB8AC3E}">
        <p14:creationId xmlns:p14="http://schemas.microsoft.com/office/powerpoint/2010/main" val="263568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643690"/>
          </a:xfrm>
        </p:spPr>
        <p:txBody>
          <a:bodyPr>
            <a:normAutofit fontScale="90000"/>
          </a:bodyPr>
          <a:lstStyle/>
          <a:p>
            <a:r>
              <a:rPr lang="en-US" dirty="0"/>
              <a:t>Stable Blocks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5168" y="1038676"/>
            <a:ext cx="8229600" cy="677829"/>
          </a:xfrm>
        </p:spPr>
        <p:txBody>
          <a:bodyPr>
            <a:normAutofit fontScale="92500"/>
          </a:bodyPr>
          <a:lstStyle/>
          <a:p>
            <a:r>
              <a:rPr lang="en-US" sz="2600" dirty="0"/>
              <a:t>Sierra Nevada, Mojave + Spring </a:t>
            </a:r>
            <a:r>
              <a:rPr lang="en-US" sz="2600" dirty="0" err="1"/>
              <a:t>Mtns</a:t>
            </a:r>
            <a:r>
              <a:rPr lang="en-US" sz="2600" dirty="0"/>
              <a:t>. Block, Colorado Plateau</a:t>
            </a:r>
            <a:endParaRPr lang="en-US" sz="1900" dirty="0"/>
          </a:p>
        </p:txBody>
      </p:sp>
      <p:sp>
        <p:nvSpPr>
          <p:cNvPr id="11" name="Rounded Rectangle 10"/>
          <p:cNvSpPr/>
          <p:nvPr/>
        </p:nvSpPr>
        <p:spPr>
          <a:xfrm rot="21197696">
            <a:off x="153831" y="3261647"/>
            <a:ext cx="378663" cy="169244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16200000">
            <a:off x="2959936" y="5776996"/>
            <a:ext cx="328529" cy="137159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321949">
            <a:off x="4994728" y="4038547"/>
            <a:ext cx="496204" cy="148825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672190" y="2743200"/>
            <a:ext cx="378663" cy="19990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5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64369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Garlock</a:t>
            </a:r>
            <a:r>
              <a:rPr lang="en-US" dirty="0"/>
              <a:t> Fault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5168" y="1038676"/>
            <a:ext cx="8229600" cy="67782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64 km left-lateral offset of Independence dike swarm </a:t>
            </a:r>
            <a:r>
              <a:rPr lang="en-US" sz="1900" dirty="0"/>
              <a:t>(Smith, 1962)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00200" y="4571999"/>
            <a:ext cx="451184" cy="123925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196390" y="5704973"/>
            <a:ext cx="451184" cy="2386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605" y="5704973"/>
            <a:ext cx="679785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6605" y="5771147"/>
            <a:ext cx="85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64 km</a:t>
            </a:r>
          </a:p>
        </p:txBody>
      </p:sp>
    </p:spTree>
    <p:extLst>
      <p:ext uri="{BB962C8B-B14F-4D97-AF65-F5344CB8AC3E}">
        <p14:creationId xmlns:p14="http://schemas.microsoft.com/office/powerpoint/2010/main" val="119941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64369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Garlock</a:t>
            </a:r>
            <a:r>
              <a:rPr lang="en-US" dirty="0"/>
              <a:t> Fault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1184" y="1028700"/>
            <a:ext cx="8229600" cy="669758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48-64 km left-lateral offset of Paleozoic </a:t>
            </a:r>
            <a:r>
              <a:rPr lang="en-US" sz="2600" dirty="0" err="1"/>
              <a:t>Garlock</a:t>
            </a:r>
            <a:r>
              <a:rPr lang="en-US" sz="2600" dirty="0"/>
              <a:t> Formation </a:t>
            </a:r>
            <a:r>
              <a:rPr lang="en-US" sz="1900" dirty="0"/>
              <a:t>(Smith and </a:t>
            </a:r>
            <a:r>
              <a:rPr lang="en-US" sz="1900" dirty="0" err="1"/>
              <a:t>Ketner</a:t>
            </a:r>
            <a:r>
              <a:rPr lang="en-US" sz="1900" dirty="0"/>
              <a:t>, 1970)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18937" y="5913522"/>
            <a:ext cx="405063" cy="22695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73868" y="6136469"/>
            <a:ext cx="997618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27246" y="6198268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48-64 km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62200" y="5747085"/>
            <a:ext cx="236622" cy="22695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1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64369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Garlock</a:t>
            </a:r>
            <a:r>
              <a:rPr lang="en-US" dirty="0"/>
              <a:t> Fault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4795"/>
            <a:ext cx="8229600" cy="669758"/>
          </a:xfrm>
        </p:spPr>
        <p:txBody>
          <a:bodyPr>
            <a:normAutofit/>
          </a:bodyPr>
          <a:lstStyle/>
          <a:p>
            <a:r>
              <a:rPr lang="en-US" sz="2400" dirty="0"/>
              <a:t>56-64 km left-lateral offset of Layton Well thrust </a:t>
            </a:r>
            <a:r>
              <a:rPr lang="en-US" sz="1900" dirty="0"/>
              <a:t>(Smith, 1962)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13810" y="5372101"/>
            <a:ext cx="405063" cy="3749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02568" y="5835680"/>
            <a:ext cx="997618" cy="527384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55946" y="5897479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56-64 km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29263" y="5638800"/>
            <a:ext cx="236622" cy="3288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6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64369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Garlock</a:t>
            </a:r>
            <a:r>
              <a:rPr lang="en-US" dirty="0"/>
              <a:t> Fault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997"/>
            <a:ext cx="9144000" cy="49350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46171"/>
            <a:ext cx="8229600" cy="966587"/>
          </a:xfrm>
        </p:spPr>
        <p:txBody>
          <a:bodyPr>
            <a:normAutofit/>
          </a:bodyPr>
          <a:lstStyle/>
          <a:p>
            <a:r>
              <a:rPr lang="en-US" sz="2400" dirty="0"/>
              <a:t>Minimum estimate of 60 km net crustal extension north of </a:t>
            </a:r>
            <a:r>
              <a:rPr lang="en-US" sz="2400" dirty="0" err="1"/>
              <a:t>Garlock</a:t>
            </a:r>
            <a:r>
              <a:rPr lang="en-US" sz="2400" dirty="0"/>
              <a:t> Fault (assuming no crustal shortening to the south)</a:t>
            </a:r>
          </a:p>
        </p:txBody>
      </p:sp>
      <p:sp>
        <p:nvSpPr>
          <p:cNvPr id="3" name="Oval 2"/>
          <p:cNvSpPr/>
          <p:nvPr/>
        </p:nvSpPr>
        <p:spPr>
          <a:xfrm>
            <a:off x="2286000" y="4343400"/>
            <a:ext cx="1295400" cy="121920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99297" y="4537501"/>
            <a:ext cx="106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 Min.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60 km</a:t>
            </a:r>
          </a:p>
        </p:txBody>
      </p:sp>
    </p:spTree>
    <p:extLst>
      <p:ext uri="{BB962C8B-B14F-4D97-AF65-F5344CB8AC3E}">
        <p14:creationId xmlns:p14="http://schemas.microsoft.com/office/powerpoint/2010/main" val="113976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659</Words>
  <Application>Microsoft Office PowerPoint</Application>
  <PresentationFormat>On-screen Show (4:3)</PresentationFormat>
  <Paragraphs>77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Magnitude of crustal extension in the southern Great Basin</vt:lpstr>
      <vt:lpstr>Introduction</vt:lpstr>
      <vt:lpstr>Assumptions for Liberal Estimates</vt:lpstr>
      <vt:lpstr>Strike-Slip Faulting</vt:lpstr>
      <vt:lpstr>Stable Blocks</vt:lpstr>
      <vt:lpstr>Garlock Fault</vt:lpstr>
      <vt:lpstr>Garlock Fault</vt:lpstr>
      <vt:lpstr>Garlock Fault</vt:lpstr>
      <vt:lpstr>Garlock Fault</vt:lpstr>
      <vt:lpstr>Las Vegas Valley Shear Zone</vt:lpstr>
      <vt:lpstr>Las Vegas Valley Shear Zone</vt:lpstr>
      <vt:lpstr>Las Vegas Valley Shear Zone</vt:lpstr>
      <vt:lpstr>Lake Mead Fault System</vt:lpstr>
      <vt:lpstr>Lake Mead Fault System</vt:lpstr>
      <vt:lpstr>Lake Mead Fault System</vt:lpstr>
      <vt:lpstr>Discussion</vt:lpstr>
      <vt:lpstr>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 of crustal extension in the southern Great Basin</dc:title>
  <dc:creator>James McNeil</dc:creator>
  <cp:lastModifiedBy>James McNeil</cp:lastModifiedBy>
  <cp:revision>20</cp:revision>
  <dcterms:created xsi:type="dcterms:W3CDTF">2020-03-04T03:36:12Z</dcterms:created>
  <dcterms:modified xsi:type="dcterms:W3CDTF">2020-03-09T16:35:07Z</dcterms:modified>
</cp:coreProperties>
</file>